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7" d="100"/>
          <a:sy n="107" d="100"/>
        </p:scale>
        <p:origin x="1056" y="114"/>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3/11/2019 9:27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3/11/2019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3/11/2019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a:extLst/>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a:t>25 </a:t>
            </a:r>
            <a:r>
              <a:rPr lang="en-US" dirty="0" err="1"/>
              <a:t>dicas</a:t>
            </a:r>
            <a:r>
              <a:rPr lang="en-US" dirty="0"/>
              <a:t> de performance tuning no SQL Server – Parte 1</a:t>
            </a:r>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a:ex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218</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1</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45</cp:revision>
  <dcterms:created xsi:type="dcterms:W3CDTF">2018-11-23T04:50:33Z</dcterms:created>
  <dcterms:modified xsi:type="dcterms:W3CDTF">2019-03-11T12:27:24Z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